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4" r:id="rId4"/>
    <p:sldId id="297" r:id="rId5"/>
    <p:sldId id="281" r:id="rId6"/>
    <p:sldId id="294" r:id="rId7"/>
    <p:sldId id="291" r:id="rId8"/>
    <p:sldId id="296" r:id="rId9"/>
    <p:sldId id="292" r:id="rId10"/>
    <p:sldId id="293" r:id="rId11"/>
    <p:sldId id="260" r:id="rId12"/>
    <p:sldId id="258" r:id="rId13"/>
    <p:sldId id="259" r:id="rId14"/>
    <p:sldId id="283" r:id="rId15"/>
    <p:sldId id="266" r:id="rId16"/>
    <p:sldId id="289" r:id="rId17"/>
    <p:sldId id="285" r:id="rId18"/>
    <p:sldId id="286" r:id="rId19"/>
    <p:sldId id="287" r:id="rId20"/>
    <p:sldId id="288" r:id="rId21"/>
    <p:sldId id="267" r:id="rId22"/>
    <p:sldId id="269" r:id="rId23"/>
    <p:sldId id="263" r:id="rId24"/>
    <p:sldId id="265" r:id="rId25"/>
    <p:sldId id="270" r:id="rId26"/>
    <p:sldId id="271" r:id="rId27"/>
    <p:sldId id="273" r:id="rId28"/>
    <p:sldId id="274" r:id="rId29"/>
    <p:sldId id="275" r:id="rId30"/>
    <p:sldId id="278" r:id="rId31"/>
    <p:sldId id="276" r:id="rId32"/>
    <p:sldId id="277" r:id="rId33"/>
    <p:sldId id="279" r:id="rId34"/>
    <p:sldId id="272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D283A-CF75-4426-817C-601982D62DE0}" v="55" dt="2025-09-16T21:08:00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79085" autoAdjust="0"/>
  </p:normalViewPr>
  <p:slideViewPr>
    <p:cSldViewPr>
      <p:cViewPr varScale="1">
        <p:scale>
          <a:sx n="65" d="100"/>
          <a:sy n="65" d="100"/>
        </p:scale>
        <p:origin x="149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18T17:49:12.517" v="678" actId="20577"/>
      <pc:docMkLst>
        <pc:docMk/>
      </pc:docMkLst>
      <pc:sldChg chg="addSp modSp mod">
        <pc:chgData name="Zonghua Gu" userId="9a7e1853e1951ef5" providerId="LiveId" clId="{CF1FAA12-072C-4ED5-BA76-0FFFAEFDB88A}" dt="2025-09-18T17:49:12.517" v="678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18T17:49:12.517" v="678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2T00:33:39.881" v="13" actId="20577"/>
          <ac:spMkLst>
            <pc:docMk/>
            <pc:sldMk cId="1683281344" sldId="256"/>
            <ac:spMk id="3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33:04.248" v="1" actId="1076"/>
          <ac:spMkLst>
            <pc:docMk/>
            <pc:sldMk cId="1683281344" sldId="256"/>
            <ac:spMk id="4" creationId="{ECAF2752-E869-44D3-259E-876E866AF15A}"/>
          </ac:spMkLst>
        </pc:spChg>
      </pc:sldChg>
      <pc:sldChg chg="del modNotes">
        <pc:chgData name="Zonghua Gu" userId="9a7e1853e1951ef5" providerId="LiveId" clId="{CF1FAA12-072C-4ED5-BA76-0FFFAEFDB88A}" dt="2025-09-16T21:04:04.267" v="643" actId="47"/>
        <pc:sldMkLst>
          <pc:docMk/>
          <pc:sldMk cId="1563988760" sldId="264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649671628" sldId="270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929623183" sldId="271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456646672" sldId="272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3998497617" sldId="273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53214192" sldId="274"/>
        </pc:sldMkLst>
      </pc:sldChg>
      <pc:sldChg chg="modSp add del mod">
        <pc:chgData name="Zonghua Gu" userId="9a7e1853e1951ef5" providerId="LiveId" clId="{CF1FAA12-072C-4ED5-BA76-0FFFAEFDB88A}" dt="2025-09-16T21:03:47.399" v="642"/>
        <pc:sldMkLst>
          <pc:docMk/>
          <pc:sldMk cId="597241854" sldId="275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4275032348" sldId="276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2360826136" sldId="277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1797255846" sldId="278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1407638159" sldId="279"/>
        </pc:sldMkLst>
      </pc:sldChg>
      <pc:sldChg chg="add del">
        <pc:chgData name="Zonghua Gu" userId="9a7e1853e1951ef5" providerId="LiveId" clId="{CF1FAA12-072C-4ED5-BA76-0FFFAEFDB88A}" dt="2025-09-16T21:03:47.399" v="642"/>
        <pc:sldMkLst>
          <pc:docMk/>
          <pc:sldMk cId="3132813864" sldId="280"/>
        </pc:sldMkLst>
      </pc:sldChg>
      <pc:sldChg chg="del">
        <pc:chgData name="Zonghua Gu" userId="9a7e1853e1951ef5" providerId="LiveId" clId="{CF1FAA12-072C-4ED5-BA76-0FFFAEFDB88A}" dt="2025-09-04T19:05:43.559" v="16" actId="47"/>
        <pc:sldMkLst>
          <pc:docMk/>
          <pc:sldMk cId="978271699" sldId="282"/>
        </pc:sldMkLst>
      </pc:sldChg>
      <pc:sldChg chg="del">
        <pc:chgData name="Zonghua Gu" userId="9a7e1853e1951ef5" providerId="LiveId" clId="{CF1FAA12-072C-4ED5-BA76-0FFFAEFDB88A}" dt="2025-09-02T00:36:16.871" v="14" actId="47"/>
        <pc:sldMkLst>
          <pc:docMk/>
          <pc:sldMk cId="1949589294" sldId="290"/>
        </pc:sldMkLst>
      </pc:sldChg>
      <pc:sldChg chg="addSp delSp modSp add del mod">
        <pc:chgData name="Zonghua Gu" userId="9a7e1853e1951ef5" providerId="LiveId" clId="{CF1FAA12-072C-4ED5-BA76-0FFFAEFDB88A}" dt="2025-09-16T21:12:01.674" v="667" actId="2696"/>
        <pc:sldMkLst>
          <pc:docMk/>
          <pc:sldMk cId="3221067157" sldId="371"/>
        </pc:sldMkLst>
      </pc:sldChg>
      <pc:sldChg chg="addSp modSp add del mod">
        <pc:chgData name="Zonghua Gu" userId="9a7e1853e1951ef5" providerId="LiveId" clId="{CF1FAA12-072C-4ED5-BA76-0FFFAEFDB88A}" dt="2025-09-16T21:12:01.674" v="667" actId="2696"/>
        <pc:sldMkLst>
          <pc:docMk/>
          <pc:sldMk cId="1864663475" sldId="774"/>
        </pc:sldMkLst>
      </pc:sldChg>
      <pc:sldChg chg="addSp delSp modSp add del mod">
        <pc:chgData name="Zonghua Gu" userId="9a7e1853e1951ef5" providerId="LiveId" clId="{CF1FAA12-072C-4ED5-BA76-0FFFAEFDB88A}" dt="2025-09-16T21:12:01.674" v="667" actId="2696"/>
        <pc:sldMkLst>
          <pc:docMk/>
          <pc:sldMk cId="1395983037" sldId="789"/>
        </pc:sldMkLst>
      </pc:sldChg>
      <pc:sldChg chg="addSp modSp new del mod modAnim">
        <pc:chgData name="Zonghua Gu" userId="9a7e1853e1951ef5" providerId="LiveId" clId="{CF1FAA12-072C-4ED5-BA76-0FFFAEFDB88A}" dt="2025-09-16T21:12:01.674" v="667" actId="2696"/>
        <pc:sldMkLst>
          <pc:docMk/>
          <pc:sldMk cId="2133584576" sldId="790"/>
        </pc:sldMkLst>
      </pc:sldChg>
      <pc:sldChg chg="addSp modSp new del">
        <pc:chgData name="Zonghua Gu" userId="9a7e1853e1951ef5" providerId="LiveId" clId="{CF1FAA12-072C-4ED5-BA76-0FFFAEFDB88A}" dt="2025-09-16T21:12:01.674" v="667" actId="2696"/>
        <pc:sldMkLst>
          <pc:docMk/>
          <pc:sldMk cId="3725504313" sldId="791"/>
        </pc:sldMkLst>
      </pc:sldChg>
      <pc:sldChg chg="new del">
        <pc:chgData name="Zonghua Gu" userId="9a7e1853e1951ef5" providerId="LiveId" clId="{CF1FAA12-072C-4ED5-BA76-0FFFAEFDB88A}" dt="2025-09-16T19:51:42.530" v="641" actId="47"/>
        <pc:sldMkLst>
          <pc:docMk/>
          <pc:sldMk cId="1981196121" sldId="792"/>
        </pc:sldMkLst>
      </pc:sldChg>
      <pc:sldChg chg="new del">
        <pc:chgData name="Zonghua Gu" userId="9a7e1853e1951ef5" providerId="LiveId" clId="{CF1FAA12-072C-4ED5-BA76-0FFFAEFDB88A}" dt="2025-09-16T21:07:35.888" v="646" actId="47"/>
        <pc:sldMkLst>
          <pc:docMk/>
          <pc:sldMk cId="4196662981" sldId="792"/>
        </pc:sldMkLst>
      </pc:sldChg>
      <pc:sldChg chg="modSp new del mod">
        <pc:chgData name="Zonghua Gu" userId="9a7e1853e1951ef5" providerId="LiveId" clId="{CF1FAA12-072C-4ED5-BA76-0FFFAEFDB88A}" dt="2025-09-16T21:12:01.674" v="667" actId="2696"/>
        <pc:sldMkLst>
          <pc:docMk/>
          <pc:sldMk cId="1629909525" sldId="793"/>
        </pc:sldMkLst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2311836764" sldId="828"/>
        </pc:sldMkLst>
      </pc:sldChg>
      <pc:sldChg chg="add del">
        <pc:chgData name="Zonghua Gu" userId="9a7e1853e1951ef5" providerId="LiveId" clId="{CF1FAA12-072C-4ED5-BA76-0FFFAEFDB88A}" dt="2025-09-04T19:22:04.921" v="54" actId="2696"/>
        <pc:sldMkLst>
          <pc:docMk/>
          <pc:sldMk cId="737825702" sldId="8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9/18/2025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9/18/2025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Z.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</p:nvPr>
        </p:nvGraphicFramePr>
        <p:xfrm>
          <a:off x="2743200" y="22098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Make a new block of data or code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an entry point where the program execution starts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 data or code to a particular memory boundary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bytes (8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half-words (16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words (32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zeroed block of memory with a particular size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block of memory and fill with a given value.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numeric constant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register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 symbol and make it referable by other source files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Provide a symbol defined outside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 a separate source file within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the start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Designate the end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1981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Directives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16608" y="3924300"/>
            <a:ext cx="8839200" cy="231775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/>
              <a:t>PROC</a:t>
            </a:r>
            <a:r>
              <a:rPr lang="en-US" dirty="0"/>
              <a:t> and </a:t>
            </a:r>
            <a:r>
              <a:rPr lang="en-US" dirty="0" err="1"/>
              <a:t>ENDP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18360" y="20574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208098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/>
              <a:t>EQU</a:t>
            </a:r>
            <a:r>
              <a:rPr lang="en-US" dirty="0"/>
              <a:t> and 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4191000"/>
            <a:ext cx="8229600" cy="19659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295400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057401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INCLUDE or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3733800"/>
            <a:ext cx="8229600" cy="24231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295400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2462</Words>
  <Application>Microsoft Office PowerPoint</Application>
  <PresentationFormat>Widescreen</PresentationFormat>
  <Paragraphs>371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Bookman Old Style (Headings)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Z. Gu</vt:lpstr>
      <vt:lpstr>History</vt:lpstr>
      <vt:lpstr>ARM Processors</vt:lpstr>
      <vt:lpstr>ARM Family</vt:lpstr>
      <vt:lpstr>Instruction Sets</vt:lpstr>
      <vt:lpstr>ARM Processors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2025-09-18T17:49:15Z</dcterms:modified>
</cp:coreProperties>
</file>